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520" y="2726055"/>
            <a:ext cx="10372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59865"/>
            <a:ext cx="11610975" cy="5229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09725" y="3173095"/>
            <a:ext cx="10134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9860" y="3089275"/>
            <a:ext cx="10134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4225" y="5887085"/>
            <a:ext cx="10134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5455" y="5896610"/>
            <a:ext cx="10134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4625" y="5926455"/>
            <a:ext cx="17506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76070"/>
            <a:ext cx="11572875" cy="3705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50305" y="3636010"/>
            <a:ext cx="18643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14500"/>
            <a:ext cx="11630025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7105" y="1631950"/>
            <a:ext cx="16833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9935" y="2586355"/>
            <a:ext cx="16833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0670" y="2576830"/>
            <a:ext cx="24384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190" y="3531235"/>
            <a:ext cx="18815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99895"/>
            <a:ext cx="11668125" cy="3457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820" y="1547495"/>
            <a:ext cx="20053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13925" y="1565910"/>
            <a:ext cx="20053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2360" y="3333750"/>
            <a:ext cx="20053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37970"/>
            <a:ext cx="115728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95095"/>
            <a:ext cx="11591925" cy="4067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04640" y="1320165"/>
            <a:ext cx="17411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77300" y="3493770"/>
            <a:ext cx="24784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00200"/>
            <a:ext cx="11563350" cy="3657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26665" y="1452880"/>
            <a:ext cx="15894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2250" y="3569970"/>
            <a:ext cx="15894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09725"/>
            <a:ext cx="11620500" cy="3638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2525" y="2539365"/>
            <a:ext cx="13722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9975" y="3569335"/>
            <a:ext cx="20237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20495"/>
            <a:ext cx="115443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24000"/>
            <a:ext cx="11620500" cy="381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41575" y="1424305"/>
            <a:ext cx="23171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2550" y="3502025"/>
            <a:ext cx="29330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155" y="4521200"/>
            <a:ext cx="49269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57070"/>
            <a:ext cx="1158240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66545"/>
            <a:ext cx="11572875" cy="3724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88555" y="1471295"/>
            <a:ext cx="45104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065" y="2520950"/>
            <a:ext cx="12020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4020" y="3540125"/>
            <a:ext cx="50114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619375"/>
            <a:ext cx="11582400" cy="161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82685" y="2536190"/>
            <a:ext cx="31038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5340" y="3462020"/>
            <a:ext cx="31038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23695"/>
            <a:ext cx="116109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133600"/>
            <a:ext cx="75819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614170"/>
            <a:ext cx="11715750" cy="3629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4650" y="2520315"/>
            <a:ext cx="21088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29560" y="3484880"/>
            <a:ext cx="21088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655" y="4476750"/>
            <a:ext cx="21088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77645"/>
            <a:ext cx="11582400" cy="4619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91610" y="2407285"/>
            <a:ext cx="27139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7295" y="4391660"/>
            <a:ext cx="24688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20825"/>
            <a:ext cx="11591925" cy="4676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0135" y="1462405"/>
            <a:ext cx="15328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3190" y="2397760"/>
            <a:ext cx="15328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6310" y="4448810"/>
            <a:ext cx="15328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2550" y="5431790"/>
            <a:ext cx="15328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14170"/>
            <a:ext cx="116395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90420"/>
            <a:ext cx="11630025" cy="2676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73275" y="3031490"/>
            <a:ext cx="22231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75" y="1577975"/>
            <a:ext cx="1055179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485390"/>
            <a:ext cx="11553825" cy="3400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5560" y="5130800"/>
            <a:ext cx="23412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3845"/>
            <a:ext cx="11725275" cy="432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94755" y="1444625"/>
            <a:ext cx="9036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4165" y="4217670"/>
            <a:ext cx="18929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95450"/>
            <a:ext cx="11658600" cy="3467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15" y="2552065"/>
            <a:ext cx="10547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4235" y="3465830"/>
            <a:ext cx="12744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4730" y="4378960"/>
            <a:ext cx="15113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99845"/>
            <a:ext cx="11525250" cy="4257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14450" y="3879850"/>
            <a:ext cx="14535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2190" y="3905250"/>
            <a:ext cx="14535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62125"/>
            <a:ext cx="11601450" cy="333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3340" y="3440430"/>
            <a:ext cx="21297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0185" y="3423285"/>
            <a:ext cx="16313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66570"/>
            <a:ext cx="11582400" cy="3324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27530" y="3399790"/>
            <a:ext cx="17030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5160" y="3467100"/>
            <a:ext cx="17030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2026-01-08T11:11:21Z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